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9" r:id="rId11"/>
    <p:sldId id="261" r:id="rId12"/>
    <p:sldId id="263" r:id="rId13"/>
    <p:sldId id="270" r:id="rId14"/>
  </p:sldIdLst>
  <p:sldSz cx="12192000" cy="6858000"/>
  <p:notesSz cx="6858000" cy="9144000"/>
  <p:embeddedFontLst>
    <p:embeddedFont>
      <p:font typeface="Koverwatch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Kozuka Gothic Pr6N H" panose="020B0800000000000000" pitchFamily="34" charset="-128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20" y="6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794854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결론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4243467" y="1530721"/>
            <a:ext cx="36888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 템플릿을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나눔함으로써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그대들과 나와의 간격을 좁히고 좀더 나아가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언젠가는 같이 노래방 가서 서로 미친듯이 노래를 불러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제끼는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그날을 기원하며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2669070" y="565707"/>
            <a:ext cx="3732362" cy="3804695"/>
            <a:chOff x="2216161" y="2473124"/>
            <a:chExt cx="3732362" cy="3804695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947418" y="2473124"/>
              <a:ext cx="369011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937258" y="5982353"/>
              <a:ext cx="365806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46038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3738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216161" y="5238709"/>
              <a:ext cx="54213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384836" y="3279524"/>
              <a:ext cx="37221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13084250" y="4652865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85311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13084250" y="6181721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77617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13084250" y="7690488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970137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8831"/>
            <a:ext cx="9938094" cy="41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7767" y="703116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PROMOTION GOAL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9729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357409" y="3755069"/>
            <a:ext cx="11288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PATRON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26" y="3001117"/>
            <a:ext cx="521601" cy="52160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197050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16771" y="4602966"/>
            <a:ext cx="1810111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단골 되면 사장님이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개많이줌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3801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121494" y="3755069"/>
            <a:ext cx="1968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COMPONY STRESS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SOLUTION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098" y="3001116"/>
            <a:ext cx="521601" cy="52160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5409926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33517" y="4602966"/>
            <a:ext cx="1944763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나랑 자주 다니면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스트레스 완전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잘풀림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완전 인정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 인정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핵이득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873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325892" y="3755069"/>
            <a:ext cx="192815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COMMUNICATION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VITALIZATION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170" y="3001116"/>
            <a:ext cx="521601" cy="521601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>
          <a:xfrm>
            <a:off x="8593998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269499" y="4602966"/>
            <a:ext cx="2040943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소통 많이 하면 내가 막 템플릿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퍼주고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그럴수도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있음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544D4E-0DD6-4B39-802B-4CCD21CB5E7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31144F-05CE-45DB-8522-FA7F3CB68BCA}"/>
              </a:ext>
            </a:extLst>
          </p:cNvPr>
          <p:cNvSpPr/>
          <p:nvPr/>
        </p:nvSpPr>
        <p:spPr>
          <a:xfrm>
            <a:off x="3452431" y="2675432"/>
            <a:ext cx="5366449" cy="179496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8CE10-2E70-4B6A-BB74-09DD22BDB5E6}"/>
              </a:ext>
            </a:extLst>
          </p:cNvPr>
          <p:cNvSpPr/>
          <p:nvPr/>
        </p:nvSpPr>
        <p:spPr>
          <a:xfrm>
            <a:off x="3560128" y="2646679"/>
            <a:ext cx="4998720" cy="156464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B24F15-05BB-491A-A85B-67A6C2025101}"/>
              </a:ext>
            </a:extLst>
          </p:cNvPr>
          <p:cNvSpPr/>
          <p:nvPr/>
        </p:nvSpPr>
        <p:spPr>
          <a:xfrm>
            <a:off x="4515734" y="3115748"/>
            <a:ext cx="3087506" cy="626505"/>
          </a:xfrm>
          <a:prstGeom prst="rect">
            <a:avLst/>
          </a:pr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72D2-36ED-42E6-A521-C82518B6EEC2}"/>
              </a:ext>
            </a:extLst>
          </p:cNvPr>
          <p:cNvSpPr txBox="1"/>
          <p:nvPr/>
        </p:nvSpPr>
        <p:spPr>
          <a:xfrm>
            <a:off x="4510831" y="3198167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BREAKING </a:t>
            </a:r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SLIDE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ADF8A6-55BC-4EC5-8340-3DC62139126F}"/>
              </a:ext>
            </a:extLst>
          </p:cNvPr>
          <p:cNvCxnSpPr/>
          <p:nvPr/>
        </p:nvCxnSpPr>
        <p:spPr>
          <a:xfrm>
            <a:off x="4515734" y="380803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7A601A-4BF2-41F5-90A3-CBE73F58B7C4}"/>
              </a:ext>
            </a:extLst>
          </p:cNvPr>
          <p:cNvCxnSpPr/>
          <p:nvPr/>
        </p:nvCxnSpPr>
        <p:spPr>
          <a:xfrm>
            <a:off x="4515734" y="304996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DF210-69F5-41B6-8884-E93997E772E4}"/>
              </a:ext>
            </a:extLst>
          </p:cNvPr>
          <p:cNvSpPr/>
          <p:nvPr/>
        </p:nvSpPr>
        <p:spPr>
          <a:xfrm>
            <a:off x="5520085" y="2756581"/>
            <a:ext cx="122825" cy="122825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6CDC6A-08D6-4AC9-AEE7-80EF44E3504D}"/>
              </a:ext>
            </a:extLst>
          </p:cNvPr>
          <p:cNvSpPr/>
          <p:nvPr/>
        </p:nvSpPr>
        <p:spPr>
          <a:xfrm>
            <a:off x="580363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ABCEE3-0213-424D-A27D-0E4ACA8213F5}"/>
              </a:ext>
            </a:extLst>
          </p:cNvPr>
          <p:cNvSpPr/>
          <p:nvPr/>
        </p:nvSpPr>
        <p:spPr>
          <a:xfrm>
            <a:off x="604061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2FFD1B-9B3D-4230-BE6A-A9E0A1EE687F}"/>
              </a:ext>
            </a:extLst>
          </p:cNvPr>
          <p:cNvSpPr/>
          <p:nvPr/>
        </p:nvSpPr>
        <p:spPr>
          <a:xfrm>
            <a:off x="627760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F83315-77D6-4392-8889-F4AF905E039E}"/>
              </a:ext>
            </a:extLst>
          </p:cNvPr>
          <p:cNvSpPr/>
          <p:nvPr/>
        </p:nvSpPr>
        <p:spPr>
          <a:xfrm>
            <a:off x="651458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36156" y="3049965"/>
            <a:ext cx="2319689" cy="758070"/>
            <a:chOff x="4919963" y="2598573"/>
            <a:chExt cx="2319689" cy="75807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CCF88E59-3216-4CBF-B45C-1DC7C13F3DB7}"/>
                </a:ext>
              </a:extLst>
            </p:cNvPr>
            <p:cNvGrpSpPr/>
            <p:nvPr/>
          </p:nvGrpSpPr>
          <p:grpSpPr>
            <a:xfrm>
              <a:off x="4919963" y="2598573"/>
              <a:ext cx="2319689" cy="758070"/>
              <a:chOff x="4515734" y="2598573"/>
              <a:chExt cx="3087506" cy="75807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7C3E8CE-9F77-4B2B-9F95-27C55036E2D9}"/>
                  </a:ext>
                </a:extLst>
              </p:cNvPr>
              <p:cNvSpPr/>
              <p:nvPr/>
            </p:nvSpPr>
            <p:spPr>
              <a:xfrm>
                <a:off x="4515734" y="2664356"/>
                <a:ext cx="3087506" cy="62650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E5008C61-0E9D-46D3-B9C6-34EFFB777A89}"/>
                  </a:ext>
                </a:extLst>
              </p:cNvPr>
              <p:cNvCxnSpPr/>
              <p:nvPr/>
            </p:nvCxnSpPr>
            <p:spPr>
              <a:xfrm>
                <a:off x="4515734" y="335664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7B94A723-05ED-45F4-8908-12BD15E4AA20}"/>
                  </a:ext>
                </a:extLst>
              </p:cNvPr>
              <p:cNvCxnSpPr/>
              <p:nvPr/>
            </p:nvCxnSpPr>
            <p:spPr>
              <a:xfrm>
                <a:off x="4515734" y="259857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76E5F12-E56D-4E21-BBFC-A4F771ED3CA1}"/>
                </a:ext>
              </a:extLst>
            </p:cNvPr>
            <p:cNvSpPr txBox="1"/>
            <p:nvPr/>
          </p:nvSpPr>
          <p:spPr>
            <a:xfrm>
              <a:off x="5140044" y="2624224"/>
              <a:ext cx="1914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THANK</a:t>
              </a:r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YOU :)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90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결과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728753" y="5534223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결과</a:t>
            </a:r>
            <a:endParaRPr lang="ko-KR" altLang="en-US" sz="1100" spc="-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</a:t>
            </a:r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선정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 커피 가격을 한눈에 볼 수 있는 자료를 만들어보자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  <a:solidFill>
            <a:srgbClr val="E89C6B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grpFill/>
            <a:ln w="15875">
              <a:solidFill>
                <a:srgbClr val="E89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 가는 날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연라하지마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잠수탈거야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일에서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멀어질거야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431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바꿈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자료가 모자라 차후 추가 조사가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필요해보임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EXPLAIN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출력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2882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현재 지도 상에는 모두 같은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색이라서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 별로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구분할 수 있게 다른 색으로 구별 필요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전체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지도라서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동마다 자세한 지도를 볼 수 없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어 동 별 지도를 추가할 예정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8" y="1912795"/>
            <a:ext cx="5954486" cy="42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ㅎㅅㅎ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389090" y="3573838"/>
            <a:ext cx="395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히트맵</a:t>
            </a:r>
            <a:r>
              <a:rPr lang="ko-KR" altLang="en-US" dirty="0"/>
              <a:t> 지도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491</Words>
  <Application>Microsoft Office PowerPoint</Application>
  <PresentationFormat>와이드스크린</PresentationFormat>
  <Paragraphs>167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Koverwatch</vt:lpstr>
      <vt:lpstr>맑은 고딕</vt:lpstr>
      <vt:lpstr>Kozuka Gothic Pro L</vt:lpstr>
      <vt:lpstr>Kozuka Gothic Pr6N 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위 하은</cp:lastModifiedBy>
  <cp:revision>137</cp:revision>
  <dcterms:created xsi:type="dcterms:W3CDTF">2018-08-04T05:21:57Z</dcterms:created>
  <dcterms:modified xsi:type="dcterms:W3CDTF">2019-11-18T10:57:23Z</dcterms:modified>
</cp:coreProperties>
</file>